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15" r:id="rId2"/>
    <p:sldId id="313" r:id="rId3"/>
    <p:sldId id="263" r:id="rId4"/>
    <p:sldId id="266" r:id="rId5"/>
    <p:sldId id="267" r:id="rId6"/>
    <p:sldId id="284" r:id="rId7"/>
    <p:sldId id="260" r:id="rId8"/>
    <p:sldId id="261" r:id="rId9"/>
    <p:sldId id="269" r:id="rId10"/>
    <p:sldId id="268" r:id="rId11"/>
    <p:sldId id="264" r:id="rId12"/>
    <p:sldId id="270" r:id="rId13"/>
    <p:sldId id="271" r:id="rId14"/>
    <p:sldId id="272" r:id="rId15"/>
    <p:sldId id="273" r:id="rId16"/>
    <p:sldId id="274" r:id="rId17"/>
    <p:sldId id="275" r:id="rId18"/>
    <p:sldId id="285" r:id="rId19"/>
    <p:sldId id="286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10" r:id="rId40"/>
    <p:sldId id="308" r:id="rId41"/>
    <p:sldId id="311" r:id="rId42"/>
    <p:sldId id="312" r:id="rId43"/>
    <p:sldId id="314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35E77-ECDF-4768-92DB-F312C8C9F81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005B5-BEC9-4556-A6FA-C33EB51B27F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005B5-BEC9-4556-A6FA-C33EB51B27FD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ᐈ Лютики рисунки, фото лютик | скачать на Depositphotos®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2160239"/>
          </a:xfrm>
        </p:spPr>
        <p:txBody>
          <a:bodyPr>
            <a:no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Фотоотчет</a:t>
            </a:r>
            <a:r>
              <a:rPr lang="ru-RU" b="1" dirty="0" smtClean="0">
                <a:solidFill>
                  <a:srgbClr val="FF0000"/>
                </a:solidFill>
              </a:rPr>
              <a:t>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группы №10 «Лютики» 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за 2016-2017 год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51920" y="5085184"/>
            <a:ext cx="5104656" cy="720080"/>
          </a:xfrm>
        </p:spPr>
        <p:txBody>
          <a:bodyPr/>
          <a:lstStyle/>
          <a:p>
            <a:r>
              <a:rPr lang="ru-RU" b="1" err="1" smtClean="0">
                <a:solidFill>
                  <a:srgbClr val="C00000"/>
                </a:solidFill>
              </a:rPr>
              <a:t>Воспитатель</a:t>
            </a:r>
            <a:r>
              <a:rPr lang="ru-RU" b="1" smtClean="0">
                <a:solidFill>
                  <a:srgbClr val="C00000"/>
                </a:solidFill>
              </a:rPr>
              <a:t>: Набиева </a:t>
            </a:r>
            <a:r>
              <a:rPr lang="ru-RU" b="1" dirty="0" smtClean="0">
                <a:solidFill>
                  <a:srgbClr val="C00000"/>
                </a:solidFill>
              </a:rPr>
              <a:t>Р.М.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26" name="AutoShape 2" descr="ᐈ Лютики рисунки, фото лютик | скачать на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ᐈ Лютики рисунки, фото лютик | скачать на Depositphotos®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pic>
        <p:nvPicPr>
          <p:cNvPr id="1026" name="Picture 2" descr="F:\осеннее развлечение\20161124_154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4117508" cy="2476939"/>
          </a:xfrm>
          <a:prstGeom prst="rect">
            <a:avLst/>
          </a:prstGeom>
          <a:noFill/>
        </p:spPr>
      </p:pic>
      <p:pic>
        <p:nvPicPr>
          <p:cNvPr id="1028" name="Picture 4" descr="F:\осеннее развлечение\20161124_154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8908" y="3429000"/>
            <a:ext cx="4309258" cy="2592288"/>
          </a:xfrm>
          <a:prstGeom prst="rect">
            <a:avLst/>
          </a:prstGeom>
          <a:noFill/>
        </p:spPr>
      </p:pic>
      <p:pic>
        <p:nvPicPr>
          <p:cNvPr id="1030" name="Picture 6" descr="F:\осеннее развлечение\20161124_1547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274712"/>
            <a:ext cx="4189516" cy="2520256"/>
          </a:xfrm>
          <a:prstGeom prst="rect">
            <a:avLst/>
          </a:prstGeom>
          <a:noFill/>
        </p:spPr>
      </p:pic>
      <p:pic>
        <p:nvPicPr>
          <p:cNvPr id="1031" name="Picture 7" descr="F:\осеннее развлечение\20161124_154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429000"/>
            <a:ext cx="4332597" cy="2606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pic>
        <p:nvPicPr>
          <p:cNvPr id="3" name="Picture 5" descr="F:\осеннее развлечение\20161124_154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48996">
            <a:off x="323528" y="3356992"/>
            <a:ext cx="4212895" cy="2534320"/>
          </a:xfrm>
          <a:prstGeom prst="rect">
            <a:avLst/>
          </a:prstGeom>
          <a:noFill/>
        </p:spPr>
      </p:pic>
      <p:pic>
        <p:nvPicPr>
          <p:cNvPr id="2050" name="Picture 2" descr="F:\осеннее развлечение\20161124_1535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86770">
            <a:off x="254967" y="390432"/>
            <a:ext cx="4267135" cy="2566949"/>
          </a:xfrm>
          <a:prstGeom prst="rect">
            <a:avLst/>
          </a:prstGeom>
          <a:noFill/>
        </p:spPr>
      </p:pic>
      <p:pic>
        <p:nvPicPr>
          <p:cNvPr id="2051" name="Picture 3" descr="F:\осеннее развлечение\20161124_1546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72976">
            <a:off x="4594329" y="424543"/>
            <a:ext cx="4233548" cy="2546745"/>
          </a:xfrm>
          <a:prstGeom prst="rect">
            <a:avLst/>
          </a:prstGeom>
          <a:noFill/>
        </p:spPr>
      </p:pic>
      <p:pic>
        <p:nvPicPr>
          <p:cNvPr id="6" name="Picture 3" descr="F:\осеннее развлечение\20161124_1548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50604">
            <a:off x="4668365" y="3443624"/>
            <a:ext cx="4212896" cy="2534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026" name="AutoShape 2" descr="Картинки по запросу красивый фон лег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C:\Users\Венер\Desktop\krasivie-fony-dlya-prezentacii-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3360"/>
          </a:xfrm>
          <a:prstGeom prst="rect">
            <a:avLst/>
          </a:prstGeom>
          <a:noFill/>
        </p:spPr>
      </p:pic>
      <p:pic>
        <p:nvPicPr>
          <p:cNvPr id="1028" name="Picture 4" descr="C:\Users\Венер\Desktop\телефон\image-0-02-05-38ef85b65c04faa346327fd155f19df8c7595fa835b542656bb90e61931ee027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2700300" cy="3600400"/>
          </a:xfrm>
          <a:prstGeom prst="rect">
            <a:avLst/>
          </a:prstGeom>
          <a:noFill/>
        </p:spPr>
      </p:pic>
      <p:pic>
        <p:nvPicPr>
          <p:cNvPr id="1030" name="Picture 6" descr="C:\Users\Венер\Desktop\телефон\image-0-02-05-4825a8b0ed5d7ae26718f5b515ddd874024b6e7e8d331ae6c1118ec9cd09708a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88640"/>
            <a:ext cx="2679762" cy="3573016"/>
          </a:xfrm>
          <a:prstGeom prst="rect">
            <a:avLst/>
          </a:prstGeom>
          <a:noFill/>
        </p:spPr>
      </p:pic>
      <p:pic>
        <p:nvPicPr>
          <p:cNvPr id="1032" name="Picture 8" descr="C:\Users\Венер\Desktop\телефон\image-0-02-05-fcfc851084b0c275d13e4dce288cd8a4aac9361cfc37638fff0e31e3a8be60aa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42593">
            <a:off x="4646730" y="3123673"/>
            <a:ext cx="2646294" cy="3528392"/>
          </a:xfrm>
          <a:prstGeom prst="rect">
            <a:avLst/>
          </a:prstGeom>
          <a:noFill/>
        </p:spPr>
      </p:pic>
      <p:pic>
        <p:nvPicPr>
          <p:cNvPr id="1029" name="Picture 5" descr="C:\Users\Венер\Desktop\телефон\image-0-02-05-87a426b18d3cda1f7649ba3cb210836959f51e7b591b6a8d48d6cda56a6f4889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88640"/>
            <a:ext cx="2700300" cy="3600400"/>
          </a:xfrm>
          <a:prstGeom prst="rect">
            <a:avLst/>
          </a:prstGeom>
          <a:noFill/>
        </p:spPr>
      </p:pic>
      <p:pic>
        <p:nvPicPr>
          <p:cNvPr id="1031" name="Picture 7" descr="C:\Users\Венер\Desktop\телефон\image-0-02-05-d677793e0e34acba6ff3e32d6541ba53d6b208b1f05e1c1caca5142e1addec2a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1051977">
            <a:off x="1403648" y="3068960"/>
            <a:ext cx="2679761" cy="35730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Венер\Desktop\krasivie-fony-dlya-prezentacii-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0" y="-26790"/>
            <a:ext cx="9144000" cy="6884790"/>
          </a:xfrm>
          <a:prstGeom prst="rect">
            <a:avLst/>
          </a:prstGeom>
          <a:noFill/>
        </p:spPr>
      </p:pic>
      <p:pic>
        <p:nvPicPr>
          <p:cNvPr id="23554" name="Picture 2" descr="F:\Фото 10гр\20161118_095309.jpg"/>
          <p:cNvPicPr>
            <a:picLocks noChangeAspect="1" noChangeArrowheads="1"/>
          </p:cNvPicPr>
          <p:nvPr/>
        </p:nvPicPr>
        <p:blipFill>
          <a:blip r:embed="rId3" cstate="print"/>
          <a:srcRect t="14815" b="9587"/>
          <a:stretch>
            <a:fillRect/>
          </a:stretch>
        </p:blipFill>
        <p:spPr bwMode="auto">
          <a:xfrm>
            <a:off x="3275856" y="0"/>
            <a:ext cx="2520280" cy="3167227"/>
          </a:xfrm>
          <a:prstGeom prst="rect">
            <a:avLst/>
          </a:prstGeom>
          <a:noFill/>
        </p:spPr>
      </p:pic>
      <p:pic>
        <p:nvPicPr>
          <p:cNvPr id="23556" name="Picture 4" descr="F:\Фото 10гр\20161118_095513.jpg"/>
          <p:cNvPicPr>
            <a:picLocks noChangeAspect="1" noChangeArrowheads="1"/>
          </p:cNvPicPr>
          <p:nvPr/>
        </p:nvPicPr>
        <p:blipFill>
          <a:blip r:embed="rId4" cstate="print"/>
          <a:srcRect t="5701"/>
          <a:stretch>
            <a:fillRect/>
          </a:stretch>
        </p:blipFill>
        <p:spPr bwMode="auto">
          <a:xfrm>
            <a:off x="179512" y="0"/>
            <a:ext cx="2376264" cy="3724943"/>
          </a:xfrm>
          <a:prstGeom prst="rect">
            <a:avLst/>
          </a:prstGeom>
          <a:noFill/>
        </p:spPr>
      </p:pic>
      <p:pic>
        <p:nvPicPr>
          <p:cNvPr id="23557" name="Picture 5" descr="F:\Фото 10гр\20161118_095539.jpg"/>
          <p:cNvPicPr>
            <a:picLocks noChangeAspect="1" noChangeArrowheads="1"/>
          </p:cNvPicPr>
          <p:nvPr/>
        </p:nvPicPr>
        <p:blipFill>
          <a:blip r:embed="rId5" cstate="print"/>
          <a:srcRect t="8001" b="12201"/>
          <a:stretch>
            <a:fillRect/>
          </a:stretch>
        </p:blipFill>
        <p:spPr bwMode="auto">
          <a:xfrm rot="286499">
            <a:off x="4578933" y="3002596"/>
            <a:ext cx="2822722" cy="3744416"/>
          </a:xfrm>
          <a:prstGeom prst="rect">
            <a:avLst/>
          </a:prstGeom>
          <a:noFill/>
        </p:spPr>
      </p:pic>
      <p:pic>
        <p:nvPicPr>
          <p:cNvPr id="23558" name="Picture 6" descr="F:\Фото 10гр\20161118_095448.jpg"/>
          <p:cNvPicPr>
            <a:picLocks noChangeAspect="1" noChangeArrowheads="1"/>
          </p:cNvPicPr>
          <p:nvPr/>
        </p:nvPicPr>
        <p:blipFill>
          <a:blip r:embed="rId6" cstate="print"/>
          <a:srcRect t="15350"/>
          <a:stretch>
            <a:fillRect/>
          </a:stretch>
        </p:blipFill>
        <p:spPr bwMode="auto">
          <a:xfrm rot="21176678">
            <a:off x="1911566" y="2964339"/>
            <a:ext cx="2660972" cy="3744416"/>
          </a:xfrm>
          <a:prstGeom prst="rect">
            <a:avLst/>
          </a:prstGeom>
          <a:noFill/>
        </p:spPr>
      </p:pic>
      <p:pic>
        <p:nvPicPr>
          <p:cNvPr id="23555" name="Picture 3" descr="F:\Фото 10гр\20161118_095400.jpg"/>
          <p:cNvPicPr>
            <a:picLocks noChangeAspect="1" noChangeArrowheads="1"/>
          </p:cNvPicPr>
          <p:nvPr/>
        </p:nvPicPr>
        <p:blipFill>
          <a:blip r:embed="rId7" cstate="print"/>
          <a:srcRect t="18606" b="3256"/>
          <a:stretch>
            <a:fillRect/>
          </a:stretch>
        </p:blipFill>
        <p:spPr bwMode="auto">
          <a:xfrm>
            <a:off x="6483027" y="0"/>
            <a:ext cx="2660973" cy="3456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Картинки по запросу зимний фон для презентации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FF0000"/>
                </a:solidFill>
                <a:ea typeface="Adobe Gothic Std B" pitchFamily="34" charset="-128"/>
              </a:rPr>
              <a:t>Символ года 2017</a:t>
            </a:r>
            <a:endParaRPr lang="ru-RU" b="1" i="1" dirty="0">
              <a:solidFill>
                <a:srgbClr val="FF0000"/>
              </a:solidFill>
              <a:ea typeface="Adobe Gothic Std B" pitchFamily="34" charset="-128"/>
            </a:endParaRPr>
          </a:p>
        </p:txBody>
      </p:sp>
      <p:pic>
        <p:nvPicPr>
          <p:cNvPr id="4101" name="Picture 5" descr="F:\Camera\20161214_141424.jpg"/>
          <p:cNvPicPr>
            <a:picLocks noChangeAspect="1" noChangeArrowheads="1"/>
          </p:cNvPicPr>
          <p:nvPr/>
        </p:nvPicPr>
        <p:blipFill>
          <a:blip r:embed="rId3" cstate="print"/>
          <a:srcRect l="17549" t="6078" r="31266"/>
          <a:stretch>
            <a:fillRect/>
          </a:stretch>
        </p:blipFill>
        <p:spPr bwMode="auto">
          <a:xfrm rot="21232899">
            <a:off x="251520" y="908720"/>
            <a:ext cx="2952328" cy="3258945"/>
          </a:xfrm>
          <a:prstGeom prst="rect">
            <a:avLst/>
          </a:prstGeom>
          <a:noFill/>
        </p:spPr>
      </p:pic>
      <p:pic>
        <p:nvPicPr>
          <p:cNvPr id="4102" name="Picture 6" descr="F:\Camera\20161214_141454.jpg"/>
          <p:cNvPicPr>
            <a:picLocks noChangeAspect="1" noChangeArrowheads="1"/>
          </p:cNvPicPr>
          <p:nvPr/>
        </p:nvPicPr>
        <p:blipFill>
          <a:blip r:embed="rId4" cstate="print"/>
          <a:srcRect l="19031" r="2730" b="3194"/>
          <a:stretch>
            <a:fillRect/>
          </a:stretch>
        </p:blipFill>
        <p:spPr bwMode="auto">
          <a:xfrm>
            <a:off x="2771800" y="3645024"/>
            <a:ext cx="4026420" cy="2996952"/>
          </a:xfrm>
          <a:prstGeom prst="rect">
            <a:avLst/>
          </a:prstGeom>
          <a:noFill/>
        </p:spPr>
      </p:pic>
      <p:pic>
        <p:nvPicPr>
          <p:cNvPr id="4103" name="Picture 7" descr="F:\Camera\20161214_142833.jpg"/>
          <p:cNvPicPr>
            <a:picLocks noChangeAspect="1" noChangeArrowheads="1"/>
          </p:cNvPicPr>
          <p:nvPr/>
        </p:nvPicPr>
        <p:blipFill>
          <a:blip r:embed="rId5" cstate="print"/>
          <a:srcRect l="22216" r="25945"/>
          <a:stretch>
            <a:fillRect/>
          </a:stretch>
        </p:blipFill>
        <p:spPr bwMode="auto">
          <a:xfrm rot="513312">
            <a:off x="5681613" y="899213"/>
            <a:ext cx="3040378" cy="35282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3" name="Picture 11" descr="Картинки по запросу зимний фон для презентаци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Camera\20161214_141514.jpg"/>
          <p:cNvPicPr>
            <a:picLocks noChangeAspect="1" noChangeArrowheads="1"/>
          </p:cNvPicPr>
          <p:nvPr/>
        </p:nvPicPr>
        <p:blipFill>
          <a:blip r:embed="rId4" cstate="print"/>
          <a:srcRect l="12467" r="9980"/>
          <a:stretch>
            <a:fillRect/>
          </a:stretch>
        </p:blipFill>
        <p:spPr bwMode="auto">
          <a:xfrm>
            <a:off x="4385364" y="3284984"/>
            <a:ext cx="4363100" cy="3384376"/>
          </a:xfrm>
          <a:prstGeom prst="rect">
            <a:avLst/>
          </a:prstGeom>
          <a:noFill/>
        </p:spPr>
      </p:pic>
      <p:pic>
        <p:nvPicPr>
          <p:cNvPr id="3077" name="Picture 5" descr="F:\Camera\20161214_142759.jpg"/>
          <p:cNvPicPr>
            <a:picLocks noChangeAspect="1" noChangeArrowheads="1"/>
          </p:cNvPicPr>
          <p:nvPr/>
        </p:nvPicPr>
        <p:blipFill>
          <a:blip r:embed="rId5" cstate="print"/>
          <a:srcRect l="8263" t="2873" r="8263" b="4182"/>
          <a:stretch>
            <a:fillRect/>
          </a:stretch>
        </p:blipFill>
        <p:spPr bwMode="auto">
          <a:xfrm rot="21437733">
            <a:off x="179512" y="188640"/>
            <a:ext cx="4407701" cy="2952328"/>
          </a:xfrm>
          <a:prstGeom prst="rect">
            <a:avLst/>
          </a:prstGeom>
          <a:noFill/>
        </p:spPr>
      </p:pic>
      <p:pic>
        <p:nvPicPr>
          <p:cNvPr id="3076" name="Picture 4" descr="F:\Camera\20161214_141602.jpg"/>
          <p:cNvPicPr>
            <a:picLocks noChangeAspect="1" noChangeArrowheads="1"/>
          </p:cNvPicPr>
          <p:nvPr/>
        </p:nvPicPr>
        <p:blipFill>
          <a:blip r:embed="rId6" cstate="print"/>
          <a:srcRect l="9002" t="3624" r="9256"/>
          <a:stretch>
            <a:fillRect/>
          </a:stretch>
        </p:blipFill>
        <p:spPr bwMode="auto">
          <a:xfrm rot="330167">
            <a:off x="4590434" y="319170"/>
            <a:ext cx="4149909" cy="2943391"/>
          </a:xfrm>
          <a:prstGeom prst="rect">
            <a:avLst/>
          </a:prstGeom>
          <a:noFill/>
        </p:spPr>
      </p:pic>
      <p:pic>
        <p:nvPicPr>
          <p:cNvPr id="3079" name="Picture 7" descr="F:\Camera\20161214_141344.jpg"/>
          <p:cNvPicPr>
            <a:picLocks noChangeAspect="1" noChangeArrowheads="1"/>
          </p:cNvPicPr>
          <p:nvPr/>
        </p:nvPicPr>
        <p:blipFill>
          <a:blip r:embed="rId7" cstate="print"/>
          <a:srcRect l="16090" r="17251"/>
          <a:stretch>
            <a:fillRect/>
          </a:stretch>
        </p:blipFill>
        <p:spPr bwMode="auto">
          <a:xfrm>
            <a:off x="251520" y="3284984"/>
            <a:ext cx="3750254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Картинки по запросу зимний фон для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051" name="Picture 3" descr="F:\Camera\20161214_141927.jpg"/>
          <p:cNvPicPr>
            <a:picLocks noChangeAspect="1" noChangeArrowheads="1"/>
          </p:cNvPicPr>
          <p:nvPr/>
        </p:nvPicPr>
        <p:blipFill>
          <a:blip r:embed="rId3" cstate="print"/>
          <a:srcRect l="4326" t="4182" b="13346"/>
          <a:stretch>
            <a:fillRect/>
          </a:stretch>
        </p:blipFill>
        <p:spPr bwMode="auto">
          <a:xfrm rot="21274370">
            <a:off x="299842" y="437758"/>
            <a:ext cx="5400600" cy="2800474"/>
          </a:xfrm>
          <a:prstGeom prst="rect">
            <a:avLst/>
          </a:prstGeom>
          <a:noFill/>
        </p:spPr>
      </p:pic>
      <p:pic>
        <p:nvPicPr>
          <p:cNvPr id="2052" name="Picture 4" descr="F:\Camera\20161214_142038.jpg"/>
          <p:cNvPicPr>
            <a:picLocks noChangeAspect="1" noChangeArrowheads="1"/>
          </p:cNvPicPr>
          <p:nvPr/>
        </p:nvPicPr>
        <p:blipFill>
          <a:blip r:embed="rId4" cstate="print"/>
          <a:srcRect l="50668" t="3525" r="5901" b="27746"/>
          <a:stretch>
            <a:fillRect/>
          </a:stretch>
        </p:blipFill>
        <p:spPr bwMode="auto">
          <a:xfrm>
            <a:off x="5940152" y="332656"/>
            <a:ext cx="2949989" cy="2808312"/>
          </a:xfrm>
          <a:prstGeom prst="rect">
            <a:avLst/>
          </a:prstGeom>
          <a:noFill/>
        </p:spPr>
      </p:pic>
      <p:pic>
        <p:nvPicPr>
          <p:cNvPr id="2053" name="Picture 5" descr="F:\Camera\20161214_142353.jpg"/>
          <p:cNvPicPr>
            <a:picLocks noChangeAspect="1" noChangeArrowheads="1"/>
          </p:cNvPicPr>
          <p:nvPr/>
        </p:nvPicPr>
        <p:blipFill>
          <a:blip r:embed="rId5" cstate="print"/>
          <a:srcRect l="6688" r="2750" b="6801"/>
          <a:stretch>
            <a:fillRect/>
          </a:stretch>
        </p:blipFill>
        <p:spPr bwMode="auto">
          <a:xfrm rot="318768">
            <a:off x="3768503" y="3365867"/>
            <a:ext cx="5001470" cy="3096344"/>
          </a:xfrm>
          <a:prstGeom prst="rect">
            <a:avLst/>
          </a:prstGeom>
          <a:noFill/>
        </p:spPr>
      </p:pic>
      <p:pic>
        <p:nvPicPr>
          <p:cNvPr id="8" name="Picture 6" descr="F:\Camera\20161214_142246.jpg"/>
          <p:cNvPicPr>
            <a:picLocks noChangeAspect="1" noChangeArrowheads="1"/>
          </p:cNvPicPr>
          <p:nvPr/>
        </p:nvPicPr>
        <p:blipFill>
          <a:blip r:embed="rId6" cstate="print"/>
          <a:srcRect l="12988" r="20862"/>
          <a:stretch>
            <a:fillRect/>
          </a:stretch>
        </p:blipFill>
        <p:spPr bwMode="auto">
          <a:xfrm>
            <a:off x="323528" y="3573016"/>
            <a:ext cx="3209156" cy="2918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pic>
        <p:nvPicPr>
          <p:cNvPr id="1026" name="Picture 2" descr="Картинки по запросу зимний фон для презентаци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F:\Camera\20161214_142905.jpg"/>
          <p:cNvPicPr>
            <a:picLocks noChangeAspect="1" noChangeArrowheads="1"/>
          </p:cNvPicPr>
          <p:nvPr/>
        </p:nvPicPr>
        <p:blipFill>
          <a:blip r:embed="rId3" cstate="print"/>
          <a:srcRect l="5892" t="2938" r="4554" b="4997"/>
          <a:stretch>
            <a:fillRect/>
          </a:stretch>
        </p:blipFill>
        <p:spPr bwMode="auto">
          <a:xfrm>
            <a:off x="467544" y="260648"/>
            <a:ext cx="4701820" cy="2907704"/>
          </a:xfrm>
          <a:prstGeom prst="rect">
            <a:avLst/>
          </a:prstGeom>
          <a:noFill/>
        </p:spPr>
      </p:pic>
      <p:pic>
        <p:nvPicPr>
          <p:cNvPr id="1029" name="Picture 5" descr="F:\Camera\20161214_143112.jpg"/>
          <p:cNvPicPr>
            <a:picLocks noChangeAspect="1" noChangeArrowheads="1"/>
          </p:cNvPicPr>
          <p:nvPr/>
        </p:nvPicPr>
        <p:blipFill>
          <a:blip r:embed="rId4" cstate="print"/>
          <a:srcRect l="10348" t="7373" r="31993"/>
          <a:stretch>
            <a:fillRect/>
          </a:stretch>
        </p:blipFill>
        <p:spPr bwMode="auto">
          <a:xfrm rot="21182674">
            <a:off x="1434303" y="3250502"/>
            <a:ext cx="3185363" cy="3078379"/>
          </a:xfrm>
          <a:prstGeom prst="rect">
            <a:avLst/>
          </a:prstGeom>
          <a:noFill/>
        </p:spPr>
      </p:pic>
      <p:pic>
        <p:nvPicPr>
          <p:cNvPr id="4" name="Picture 2" descr="F:\Создать папку\20161220_130517.jpg"/>
          <p:cNvPicPr>
            <a:picLocks noChangeAspect="1" noChangeArrowheads="1"/>
          </p:cNvPicPr>
          <p:nvPr/>
        </p:nvPicPr>
        <p:blipFill>
          <a:blip r:embed="rId5" cstate="print"/>
          <a:srcRect l="10854" t="20364" r="22449"/>
          <a:stretch>
            <a:fillRect/>
          </a:stretch>
        </p:blipFill>
        <p:spPr bwMode="auto">
          <a:xfrm>
            <a:off x="5364088" y="332656"/>
            <a:ext cx="3528392" cy="2534320"/>
          </a:xfrm>
          <a:prstGeom prst="rect">
            <a:avLst/>
          </a:prstGeom>
          <a:noFill/>
        </p:spPr>
      </p:pic>
      <p:pic>
        <p:nvPicPr>
          <p:cNvPr id="1028" name="Picture 4" descr="F:\Camera\20161214_143320.jpg"/>
          <p:cNvPicPr>
            <a:picLocks noChangeAspect="1" noChangeArrowheads="1"/>
          </p:cNvPicPr>
          <p:nvPr/>
        </p:nvPicPr>
        <p:blipFill>
          <a:blip r:embed="rId6" cstate="print"/>
          <a:srcRect t="7115" b="21256"/>
          <a:stretch>
            <a:fillRect/>
          </a:stretch>
        </p:blipFill>
        <p:spPr bwMode="auto">
          <a:xfrm rot="698279">
            <a:off x="5261582" y="2830843"/>
            <a:ext cx="3000742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Венер\Desktop\Старшая группа\Сайт 7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Венер\Desktop\Старшая группа\Сайт 7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 descr="Картинки по запросу светло желтый фон"/>
          <p:cNvPicPr>
            <a:picLocks noChangeAspect="1" noChangeArrowheads="1"/>
          </p:cNvPicPr>
          <p:nvPr/>
        </p:nvPicPr>
        <p:blipFill>
          <a:blip r:embed="rId2" cstate="print"/>
          <a:srcRect r="6667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71399"/>
            <a:ext cx="7772400" cy="1008111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</a:rPr>
              <a:t>Группа №10 «Лютики»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1748" name="Picture 4" descr="C:\Users\Венер\Desktop\Мамины фотографии\Viber Images\DCIM\Camera\IMG_20170518_172145.jpg"/>
          <p:cNvPicPr>
            <a:picLocks noChangeAspect="1" noChangeArrowheads="1"/>
          </p:cNvPicPr>
          <p:nvPr/>
        </p:nvPicPr>
        <p:blipFill>
          <a:blip r:embed="rId3" cstate="print"/>
          <a:srcRect l="5306" b="2376"/>
          <a:stretch>
            <a:fillRect/>
          </a:stretch>
        </p:blipFill>
        <p:spPr bwMode="auto">
          <a:xfrm>
            <a:off x="4644008" y="692696"/>
            <a:ext cx="3995936" cy="3089661"/>
          </a:xfrm>
          <a:prstGeom prst="rect">
            <a:avLst/>
          </a:prstGeom>
          <a:noFill/>
        </p:spPr>
      </p:pic>
      <p:pic>
        <p:nvPicPr>
          <p:cNvPr id="31749" name="Picture 5" descr="C:\Users\Венер\Desktop\Мамины фотографии\Viber Images\DCIM\Camera\IMG_20170515_110325.jpg"/>
          <p:cNvPicPr>
            <a:picLocks noChangeAspect="1" noChangeArrowheads="1"/>
          </p:cNvPicPr>
          <p:nvPr/>
        </p:nvPicPr>
        <p:blipFill>
          <a:blip r:embed="rId4" cstate="print"/>
          <a:srcRect r="1038"/>
          <a:stretch>
            <a:fillRect/>
          </a:stretch>
        </p:blipFill>
        <p:spPr bwMode="auto">
          <a:xfrm>
            <a:off x="251520" y="3645024"/>
            <a:ext cx="3859447" cy="2924944"/>
          </a:xfrm>
          <a:prstGeom prst="rect">
            <a:avLst/>
          </a:prstGeom>
          <a:noFill/>
        </p:spPr>
      </p:pic>
      <p:pic>
        <p:nvPicPr>
          <p:cNvPr id="31747" name="Picture 3" descr="C:\Users\Венер\Desktop\Мамины фотографии\Viber Images\DCIM\Camera\IMG_20170518_1650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348098">
            <a:off x="355861" y="906954"/>
            <a:ext cx="3995936" cy="2996952"/>
          </a:xfrm>
          <a:prstGeom prst="rect">
            <a:avLst/>
          </a:prstGeom>
          <a:noFill/>
        </p:spPr>
      </p:pic>
      <p:pic>
        <p:nvPicPr>
          <p:cNvPr id="31750" name="Picture 6" descr="C:\Users\Венер\Desktop\Мамины фотографии\Фото лето\IMG_20170622_1618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309071">
            <a:off x="4629501" y="3611542"/>
            <a:ext cx="4091947" cy="30689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Венер\Desktop\Старшая группа\Сайт 8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Венер\Desktop\Старшая группа\Сайт 8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Венер\Desktop\Старшая группа\Сайт 8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Венер\Desktop\Старшая группа\Сайт 8\4-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Венер\Desktop\Старшая группа\Сайт 8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Венер\Desktop\Старшая группа\САЙТ 9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Венер\Desktop\Старшая группа\САЙТ 9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Венер\Desktop\Старшая группа\САЙТ 9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Венер\Desktop\Старшая группа\САЙТ 9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Венер\Desktop\Старшая группа\САЙТ 10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3" descr="FON-LETO-PREV`YU-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-1"/>
            <a:ext cx="9180512" cy="6885385"/>
          </a:xfrm>
          <a:prstGeom prst="rect">
            <a:avLst/>
          </a:prstGeom>
        </p:spPr>
      </p:pic>
      <p:pic>
        <p:nvPicPr>
          <p:cNvPr id="6" name="Picture 8" descr="C:\Users\Венер\Desktop\Старшая группа\Лэпбук\ПДД распечатать\20160905_1105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2907848"/>
            <a:ext cx="2376264" cy="395015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9552" y="0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solidFill>
                  <a:srgbClr val="C00000"/>
                </a:solidFill>
                <a:latin typeface="+mj-lt"/>
              </a:rPr>
              <a:t>Правила дорожные детям знать положено!</a:t>
            </a:r>
            <a:endParaRPr lang="ru-RU" sz="4000" b="1" i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5" name="Picture 7" descr="C:\Users\Венер\Desktop\Старшая группа\Лэпбук\ПДД распечатать\20160905_1102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347322">
            <a:off x="320820" y="846641"/>
            <a:ext cx="2376264" cy="393587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6386" name="Picture 2" descr="C:\Users\Венер\Desktop\Старшая группа\Лэпбук\ПДД распечатать\20160905_090401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 rot="332226">
            <a:off x="4531371" y="1368696"/>
            <a:ext cx="2252500" cy="374441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9" name="Picture 4" descr="C:\Users\Венер\Desktop\Старшая группа\Лэпбук\ПДД распечатать\20160905_0917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3266954"/>
            <a:ext cx="2160240" cy="3591046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Венер\Desktop\Старшая группа\САЙТ 10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Венер\Desktop\Старшая группа\САЙТ 10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Венер\Desktop\Старшая группа\САЙТ 10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Венер\Desktop\Старшая группа\САЙТ 10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Венер\Desktop\Старшая группа\САЙТ 10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Венер\Desktop\Старшая группа\САЙТ 10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Венер\Desktop\Старшая группа\САЙТ 10\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Венер\Desktop\Старшая группа\САЙТ 10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Венер\Desktop\Старшая группа\САЙТ 10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1" name="Picture 7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20688"/>
            <a:ext cx="9144000" cy="623731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День Победы</a:t>
            </a:r>
            <a:endParaRPr lang="ru-RU" sz="4800" b="1" dirty="0">
              <a:solidFill>
                <a:srgbClr val="FF0000"/>
              </a:solidFill>
            </a:endParaRPr>
          </a:p>
        </p:txBody>
      </p:sp>
      <p:pic>
        <p:nvPicPr>
          <p:cNvPr id="26626" name="Picture 2" descr="C:\Users\Венер\Desktop\Старшая группа\Новая папка\IMG_20170505_11052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23611" r="4657" b="7090"/>
          <a:stretch>
            <a:fillRect/>
          </a:stretch>
        </p:blipFill>
        <p:spPr bwMode="auto">
          <a:xfrm>
            <a:off x="4572000" y="4149080"/>
            <a:ext cx="4359112" cy="2376264"/>
          </a:xfrm>
          <a:prstGeom prst="rect">
            <a:avLst/>
          </a:prstGeom>
          <a:noFill/>
        </p:spPr>
      </p:pic>
      <p:pic>
        <p:nvPicPr>
          <p:cNvPr id="26627" name="Picture 3" descr="C:\Users\Венер\Desktop\Старшая группа\Новая папка\IMG_20170505_1105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4211960" cy="3158970"/>
          </a:xfrm>
          <a:prstGeom prst="rect">
            <a:avLst/>
          </a:prstGeom>
          <a:noFill/>
        </p:spPr>
      </p:pic>
      <p:pic>
        <p:nvPicPr>
          <p:cNvPr id="26628" name="Picture 4" descr="C:\Users\Венер\Desktop\Старшая группа\Новая папка\IMG_20170505_1104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836712"/>
            <a:ext cx="4187957" cy="3140968"/>
          </a:xfrm>
          <a:prstGeom prst="rect">
            <a:avLst/>
          </a:prstGeom>
          <a:noFill/>
        </p:spPr>
      </p:pic>
      <p:pic>
        <p:nvPicPr>
          <p:cNvPr id="26629" name="Picture 5" descr="C:\Users\Венер\Desktop\Старшая группа\Новая папка\IMG_20170505_110056.jpg"/>
          <p:cNvPicPr>
            <a:picLocks noChangeAspect="1" noChangeArrowheads="1"/>
          </p:cNvPicPr>
          <p:nvPr/>
        </p:nvPicPr>
        <p:blipFill>
          <a:blip r:embed="rId6" cstate="print"/>
          <a:srcRect t="21805"/>
          <a:stretch>
            <a:fillRect/>
          </a:stretch>
        </p:blipFill>
        <p:spPr bwMode="auto">
          <a:xfrm>
            <a:off x="179512" y="908720"/>
            <a:ext cx="4211960" cy="24701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0160"/>
            <a:ext cx="9144000" cy="6868160"/>
          </a:xfrm>
          <a:prstGeom prst="rect">
            <a:avLst/>
          </a:prstGeom>
        </p:spPr>
      </p:pic>
      <p:pic>
        <p:nvPicPr>
          <p:cNvPr id="3" name="Рисунок 2" descr="20160905_0925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407668">
            <a:off x="428089" y="262396"/>
            <a:ext cx="2744805" cy="3816631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4" name="Рисунок 3" descr="20160905_09325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37423">
            <a:off x="6543589" y="3156021"/>
            <a:ext cx="2168280" cy="360441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7410" name="Picture 2" descr="C:\Users\Венер\Desktop\Старшая группа\Лэпбук\ПДД распечатать\20160905_0949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188640"/>
            <a:ext cx="4615059" cy="2776247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  <p:pic>
        <p:nvPicPr>
          <p:cNvPr id="17414" name="Picture 6" descr="C:\Users\Венер\Desktop\Старшая группа\Лэпбук\ПДД распечатать\20160905_093814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85134">
            <a:off x="1621417" y="4059945"/>
            <a:ext cx="4140872" cy="249099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C:\Users\Венер\Desktop\Старшая группа\Новая папка\IMG_20170503_1017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139952" cy="3104964"/>
          </a:xfrm>
          <a:prstGeom prst="rect">
            <a:avLst/>
          </a:prstGeom>
          <a:noFill/>
        </p:spPr>
      </p:pic>
      <p:pic>
        <p:nvPicPr>
          <p:cNvPr id="27651" name="Picture 3" descr="C:\Users\Венер\Desktop\Старшая группа\Новая папка\IMG_20170503_102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200467" cy="31503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3" descr="C:\Users\Венер\Desktop\Старшая группа\Новая папка\IMG_20170503_102807.jpg"/>
          <p:cNvPicPr>
            <a:picLocks noChangeAspect="1" noChangeArrowheads="1"/>
          </p:cNvPicPr>
          <p:nvPr/>
        </p:nvPicPr>
        <p:blipFill>
          <a:blip r:embed="rId5" cstate="print"/>
          <a:srcRect t="13682"/>
          <a:stretch>
            <a:fillRect/>
          </a:stretch>
        </p:blipFill>
        <p:spPr bwMode="auto">
          <a:xfrm>
            <a:off x="4716016" y="3933056"/>
            <a:ext cx="4210414" cy="2725763"/>
          </a:xfrm>
          <a:prstGeom prst="rect">
            <a:avLst/>
          </a:prstGeom>
          <a:noFill/>
        </p:spPr>
      </p:pic>
      <p:pic>
        <p:nvPicPr>
          <p:cNvPr id="10" name="Picture 6" descr="C:\Users\Венер\Desktop\Старшая группа\Новая папка\IMG_20170503_103415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 t="17023"/>
          <a:stretch>
            <a:fillRect/>
          </a:stretch>
        </p:blipFill>
        <p:spPr bwMode="auto">
          <a:xfrm>
            <a:off x="179512" y="3933056"/>
            <a:ext cx="4333993" cy="26971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6" descr="Картинки по запросу фо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Акция «Вредные привычки»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22" name="Picture 2" descr="C:\Users\Венер\Desktop\Мамины фотографии\Фото лето\IMG_20170619_083348.jpg"/>
          <p:cNvPicPr>
            <a:picLocks noChangeAspect="1" noChangeArrowheads="1"/>
          </p:cNvPicPr>
          <p:nvPr/>
        </p:nvPicPr>
        <p:blipFill>
          <a:blip r:embed="rId3" cstate="print"/>
          <a:srcRect l="10287"/>
          <a:stretch>
            <a:fillRect/>
          </a:stretch>
        </p:blipFill>
        <p:spPr bwMode="auto">
          <a:xfrm>
            <a:off x="4716016" y="908720"/>
            <a:ext cx="3497383" cy="2923794"/>
          </a:xfrm>
          <a:prstGeom prst="rect">
            <a:avLst/>
          </a:prstGeom>
          <a:noFill/>
        </p:spPr>
      </p:pic>
      <p:pic>
        <p:nvPicPr>
          <p:cNvPr id="30723" name="Picture 3" descr="C:\Users\Венер\Desktop\Мамины фотографии\Фото лето\IMG_20170619_09101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933056"/>
            <a:ext cx="3899925" cy="2924944"/>
          </a:xfrm>
          <a:prstGeom prst="rect">
            <a:avLst/>
          </a:prstGeom>
          <a:noFill/>
        </p:spPr>
      </p:pic>
      <p:pic>
        <p:nvPicPr>
          <p:cNvPr id="30724" name="Picture 4" descr="C:\Users\Венер\Desktop\Мамины фотографии\Фото лето\IMG_20170619_0912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969060"/>
            <a:ext cx="3851920" cy="2888940"/>
          </a:xfrm>
          <a:prstGeom prst="rect">
            <a:avLst/>
          </a:prstGeom>
          <a:noFill/>
        </p:spPr>
      </p:pic>
      <p:pic>
        <p:nvPicPr>
          <p:cNvPr id="7" name="Picture 2" descr="C:\Users\Венер\Desktop\Мамины фотографии\Фото лето\IMG_20170619_0839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980728"/>
            <a:ext cx="3766873" cy="28251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9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Волшебница Вода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29700" name="Picture 4" descr="C:\Users\Венер\Desktop\Мамины фотографии\Фото лето\IMG_20170622_16230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16589" b="26182"/>
          <a:stretch>
            <a:fillRect/>
          </a:stretch>
        </p:blipFill>
        <p:spPr bwMode="auto">
          <a:xfrm>
            <a:off x="323528" y="836712"/>
            <a:ext cx="4313454" cy="2863021"/>
          </a:xfrm>
          <a:prstGeom prst="rect">
            <a:avLst/>
          </a:prstGeom>
          <a:noFill/>
        </p:spPr>
      </p:pic>
      <p:pic>
        <p:nvPicPr>
          <p:cNvPr id="29701" name="Picture 5" descr="C:\Users\Венер\Desktop\Мамины фотографии\Фото лето\IMG_20170622_1623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836712"/>
            <a:ext cx="3923928" cy="2942946"/>
          </a:xfrm>
          <a:prstGeom prst="rect">
            <a:avLst/>
          </a:prstGeom>
          <a:noFill/>
        </p:spPr>
      </p:pic>
      <p:pic>
        <p:nvPicPr>
          <p:cNvPr id="29702" name="Picture 6" descr="C:\Users\Венер\Desktop\Мамины фотографии\Фото лето\IMG_20170622_163500.jpg"/>
          <p:cNvPicPr>
            <a:picLocks noChangeAspect="1" noChangeArrowheads="1"/>
          </p:cNvPicPr>
          <p:nvPr/>
        </p:nvPicPr>
        <p:blipFill>
          <a:blip r:embed="rId5" cstate="print"/>
          <a:srcRect l="14563" r="22438" b="39500"/>
          <a:stretch>
            <a:fillRect/>
          </a:stretch>
        </p:blipFill>
        <p:spPr bwMode="auto">
          <a:xfrm rot="21226462">
            <a:off x="541126" y="3743560"/>
            <a:ext cx="4032448" cy="2904356"/>
          </a:xfrm>
          <a:prstGeom prst="rect">
            <a:avLst/>
          </a:prstGeom>
          <a:noFill/>
        </p:spPr>
      </p:pic>
      <p:pic>
        <p:nvPicPr>
          <p:cNvPr id="29703" name="Picture 7" descr="C:\Users\Венер\Desktop\Мамины фотографии\Фото лето\IMG_20170622_1632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90227">
            <a:off x="4835421" y="3693565"/>
            <a:ext cx="4001430" cy="3001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72" name="Picture 8" descr="Картинки по запросу фон для презентации"/>
          <p:cNvPicPr>
            <a:picLocks noChangeAspect="1" noChangeArrowheads="1"/>
          </p:cNvPicPr>
          <p:nvPr/>
        </p:nvPicPr>
        <p:blipFill>
          <a:blip r:embed="rId2" cstate="print"/>
          <a:srcRect r="8970" b="5106"/>
          <a:stretch>
            <a:fillRect/>
          </a:stretch>
        </p:blipFill>
        <p:spPr bwMode="auto">
          <a:xfrm>
            <a:off x="0" y="-57580"/>
            <a:ext cx="9528993" cy="691558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9600" b="1" dirty="0" smtClean="0">
                <a:solidFill>
                  <a:srgbClr val="FF0000"/>
                </a:solidFill>
              </a:rPr>
              <a:t>Спасибо                    за внимание</a:t>
            </a:r>
            <a:endParaRPr lang="ru-RU" sz="9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красивый фон осен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123" name="Picture 3" descr="C:\Users\Венер\Desktop\осен.утренник Вари\IX3B7773.JPG"/>
          <p:cNvPicPr>
            <a:picLocks noChangeAspect="1" noChangeArrowheads="1"/>
          </p:cNvPicPr>
          <p:nvPr/>
        </p:nvPicPr>
        <p:blipFill>
          <a:blip r:embed="rId3" cstate="print"/>
          <a:srcRect l="5901" t="5113" r="11413" b="6294"/>
          <a:stretch>
            <a:fillRect/>
          </a:stretch>
        </p:blipFill>
        <p:spPr bwMode="auto">
          <a:xfrm rot="21390343">
            <a:off x="340992" y="1180734"/>
            <a:ext cx="4293714" cy="3066938"/>
          </a:xfrm>
          <a:prstGeom prst="rect">
            <a:avLst/>
          </a:prstGeom>
          <a:noFill/>
        </p:spPr>
      </p:pic>
      <p:pic>
        <p:nvPicPr>
          <p:cNvPr id="5124" name="Picture 4" descr="C:\Users\Венер\Desktop\осен.утренник Вари\IX3B75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57440">
            <a:off x="4544800" y="1244019"/>
            <a:ext cx="4391669" cy="2927779"/>
          </a:xfrm>
          <a:prstGeom prst="rect">
            <a:avLst/>
          </a:prstGeom>
          <a:noFill/>
        </p:spPr>
      </p:pic>
      <p:pic>
        <p:nvPicPr>
          <p:cNvPr id="5125" name="Picture 5" descr="C:\Users\Венер\Desktop\осен.утренник Вари\IX3B7674.JPG"/>
          <p:cNvPicPr>
            <a:picLocks noChangeAspect="1" noChangeArrowheads="1"/>
          </p:cNvPicPr>
          <p:nvPr/>
        </p:nvPicPr>
        <p:blipFill>
          <a:blip r:embed="rId5" cstate="print"/>
          <a:srcRect t="19477" r="9081"/>
          <a:stretch>
            <a:fillRect/>
          </a:stretch>
        </p:blipFill>
        <p:spPr bwMode="auto">
          <a:xfrm rot="268017">
            <a:off x="4730742" y="4142659"/>
            <a:ext cx="4320480" cy="2550966"/>
          </a:xfrm>
          <a:prstGeom prst="rect">
            <a:avLst/>
          </a:prstGeom>
          <a:noFill/>
        </p:spPr>
      </p:pic>
      <p:pic>
        <p:nvPicPr>
          <p:cNvPr id="5126" name="Picture 6" descr="C:\Users\Венер\Desktop\осен.утренник Вари\IX3B7824.JPG"/>
          <p:cNvPicPr>
            <a:picLocks noChangeAspect="1" noChangeArrowheads="1"/>
          </p:cNvPicPr>
          <p:nvPr/>
        </p:nvPicPr>
        <p:blipFill>
          <a:blip r:embed="rId6" cstate="print"/>
          <a:srcRect l="7904" t="17344" r="14390" b="7185"/>
          <a:stretch>
            <a:fillRect/>
          </a:stretch>
        </p:blipFill>
        <p:spPr bwMode="auto">
          <a:xfrm rot="21422445">
            <a:off x="385926" y="4241556"/>
            <a:ext cx="3888432" cy="25177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403648" y="0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Праздник Осени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енер\Desktop\Старшая группа\Сайт 1\П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ON-LETO-PREV`YU-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6512" y="-27385"/>
            <a:ext cx="9180512" cy="6885385"/>
          </a:xfrm>
        </p:spPr>
      </p:pic>
      <p:pic>
        <p:nvPicPr>
          <p:cNvPr id="1026" name="Picture 2" descr="C:\Users\Венер\Desktop\Фото 10гр\20161117_161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04664"/>
            <a:ext cx="3471347" cy="2088232"/>
          </a:xfrm>
          <a:prstGeom prst="rect">
            <a:avLst/>
          </a:prstGeom>
          <a:noFill/>
        </p:spPr>
      </p:pic>
      <p:pic>
        <p:nvPicPr>
          <p:cNvPr id="1027" name="Picture 3" descr="C:\Users\Венер\Desktop\Фото 10гр\20161117_1619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29558" y="260648"/>
            <a:ext cx="2339135" cy="3888432"/>
          </a:xfrm>
          <a:prstGeom prst="rect">
            <a:avLst/>
          </a:prstGeom>
          <a:noFill/>
        </p:spPr>
      </p:pic>
      <p:pic>
        <p:nvPicPr>
          <p:cNvPr id="1028" name="Picture 4" descr="C:\Users\Венер\Desktop\Фото 10гр\20161117_1638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293096"/>
            <a:ext cx="3710750" cy="2232248"/>
          </a:xfrm>
          <a:prstGeom prst="rect">
            <a:avLst/>
          </a:prstGeom>
          <a:noFill/>
        </p:spPr>
      </p:pic>
      <p:pic>
        <p:nvPicPr>
          <p:cNvPr id="1029" name="Picture 5" descr="C:\Users\Венер\Desktop\Фото 10гр\20161117_164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708920"/>
            <a:ext cx="2304256" cy="3830451"/>
          </a:xfrm>
          <a:prstGeom prst="rect">
            <a:avLst/>
          </a:prstGeom>
          <a:noFill/>
        </p:spPr>
      </p:pic>
      <p:pic>
        <p:nvPicPr>
          <p:cNvPr id="1030" name="Picture 6" descr="C:\Users\Венер\Desktop\Фото 10гр\20161117_1646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1556792"/>
            <a:ext cx="2555776" cy="424856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1520" y="332656"/>
            <a:ext cx="2736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5400" b="1" dirty="0" err="1" smtClean="0">
                <a:solidFill>
                  <a:srgbClr val="C00000"/>
                </a:solidFill>
              </a:rPr>
              <a:t>Лэпбук</a:t>
            </a:r>
            <a:endParaRPr lang="ru-RU" sz="5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NezhnyMin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6816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rot="10800000" flipH="1" flipV="1">
            <a:off x="-674240" y="5085184"/>
            <a:ext cx="6398368" cy="1224137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4800" dirty="0">
              <a:solidFill>
                <a:srgbClr val="C00000"/>
              </a:solidFill>
            </a:endParaRPr>
          </a:p>
        </p:txBody>
      </p:sp>
      <p:pic>
        <p:nvPicPr>
          <p:cNvPr id="8" name="Picture 7" descr="C:\Users\Венер\Desktop\Фото 10гр\20161117_1634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7202">
            <a:off x="6750816" y="129309"/>
            <a:ext cx="1972621" cy="3279162"/>
          </a:xfrm>
          <a:prstGeom prst="rect">
            <a:avLst/>
          </a:prstGeom>
          <a:noFill/>
        </p:spPr>
      </p:pic>
      <p:pic>
        <p:nvPicPr>
          <p:cNvPr id="9" name="Picture 6" descr="C:\Users\Венер\Desktop\Фото 10гр\20161117_162554.jpg"/>
          <p:cNvPicPr>
            <a:picLocks noChangeAspect="1" noChangeArrowheads="1"/>
          </p:cNvPicPr>
          <p:nvPr/>
        </p:nvPicPr>
        <p:blipFill>
          <a:blip r:embed="rId4" cstate="print"/>
          <a:srcRect t="4517" b="4104"/>
          <a:stretch>
            <a:fillRect/>
          </a:stretch>
        </p:blipFill>
        <p:spPr bwMode="auto">
          <a:xfrm rot="561949">
            <a:off x="6187555" y="3493428"/>
            <a:ext cx="2115714" cy="3213839"/>
          </a:xfrm>
          <a:prstGeom prst="rect">
            <a:avLst/>
          </a:prstGeom>
          <a:noFill/>
        </p:spPr>
      </p:pic>
      <p:pic>
        <p:nvPicPr>
          <p:cNvPr id="11" name="Picture 2" descr="C:\Users\Венер\Desktop\Фото 10гр\20161117_1627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257600"/>
            <a:ext cx="2093858" cy="3480698"/>
          </a:xfrm>
          <a:prstGeom prst="rect">
            <a:avLst/>
          </a:prstGeom>
          <a:noFill/>
        </p:spPr>
      </p:pic>
      <p:pic>
        <p:nvPicPr>
          <p:cNvPr id="12" name="Picture 4" descr="C:\Users\Венер\Desktop\Фото 10гр\20161117_1621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892151">
            <a:off x="489097" y="164472"/>
            <a:ext cx="1942517" cy="3229118"/>
          </a:xfrm>
          <a:prstGeom prst="rect">
            <a:avLst/>
          </a:prstGeom>
          <a:noFill/>
        </p:spPr>
      </p:pic>
      <p:pic>
        <p:nvPicPr>
          <p:cNvPr id="4098" name="Picture 2" descr="C:\Users\Венер\Desktop\Фото 10гр\20161117_162524.jpg"/>
          <p:cNvPicPr>
            <a:picLocks noChangeAspect="1" noChangeArrowheads="1"/>
          </p:cNvPicPr>
          <p:nvPr/>
        </p:nvPicPr>
        <p:blipFill>
          <a:blip r:embed="rId7" cstate="print"/>
          <a:srcRect t="27699" b="6551"/>
          <a:stretch>
            <a:fillRect/>
          </a:stretch>
        </p:blipFill>
        <p:spPr bwMode="auto">
          <a:xfrm>
            <a:off x="3347864" y="188640"/>
            <a:ext cx="2613348" cy="2856346"/>
          </a:xfrm>
          <a:prstGeom prst="rect">
            <a:avLst/>
          </a:prstGeom>
          <a:noFill/>
        </p:spPr>
      </p:pic>
      <p:pic>
        <p:nvPicPr>
          <p:cNvPr id="10" name="Picture 5" descr="C:\Users\Венер\Desktop\Фото 10гр\20161117_162320.jpg"/>
          <p:cNvPicPr>
            <a:picLocks noChangeAspect="1" noChangeArrowheads="1"/>
          </p:cNvPicPr>
          <p:nvPr/>
        </p:nvPicPr>
        <p:blipFill>
          <a:blip r:embed="rId8" cstate="print"/>
          <a:srcRect t="3473" b="6240"/>
          <a:stretch>
            <a:fillRect/>
          </a:stretch>
        </p:blipFill>
        <p:spPr bwMode="auto">
          <a:xfrm rot="20932032">
            <a:off x="975829" y="3442697"/>
            <a:ext cx="2157073" cy="3237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фон красивый"/>
          <p:cNvPicPr>
            <a:picLocks noChangeAspect="1" noChangeArrowheads="1"/>
          </p:cNvPicPr>
          <p:nvPr/>
        </p:nvPicPr>
        <p:blipFill>
          <a:blip r:embed="rId2" cstate="print"/>
          <a:srcRect l="73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4536504" cy="576064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rgbClr val="FF0000"/>
                </a:solidFill>
              </a:rPr>
              <a:t>День именинника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14" name="Содержимое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Picture 2" descr="F:\осеннее развлечение\20161124_154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764704"/>
            <a:ext cx="4237210" cy="2548947"/>
          </a:xfrm>
          <a:prstGeom prst="rect">
            <a:avLst/>
          </a:prstGeom>
          <a:noFill/>
        </p:spPr>
      </p:pic>
      <p:pic>
        <p:nvPicPr>
          <p:cNvPr id="13" name="Picture 6" descr="F:\осеннее развлечение\20161124_154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764704"/>
            <a:ext cx="4309257" cy="2592288"/>
          </a:xfrm>
          <a:prstGeom prst="rect">
            <a:avLst/>
          </a:prstGeom>
          <a:noFill/>
        </p:spPr>
      </p:pic>
      <p:pic>
        <p:nvPicPr>
          <p:cNvPr id="12" name="Picture 4" descr="F:\осеннее развлечение\20161124_1549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4141">
            <a:off x="4633211" y="3754334"/>
            <a:ext cx="4333572" cy="2592288"/>
          </a:xfrm>
          <a:prstGeom prst="rect">
            <a:avLst/>
          </a:prstGeom>
          <a:noFill/>
        </p:spPr>
      </p:pic>
      <p:pic>
        <p:nvPicPr>
          <p:cNvPr id="11" name="Picture 7" descr="F:\осеннее развлечение\20161124_1541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217161">
            <a:off x="131406" y="3661675"/>
            <a:ext cx="4332597" cy="2606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635</TotalTime>
  <Words>39</Words>
  <Application>Microsoft Office PowerPoint</Application>
  <PresentationFormat>Экран (4:3)</PresentationFormat>
  <Paragraphs>13</Paragraphs>
  <Slides>43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Фотоотчет  группы №10 «Лютики»   за 2016-2017 год</vt:lpstr>
      <vt:lpstr>Группа №10 «Лютики»</vt:lpstr>
      <vt:lpstr>Слайд 3</vt:lpstr>
      <vt:lpstr>Слайд 4</vt:lpstr>
      <vt:lpstr>Слайд 5</vt:lpstr>
      <vt:lpstr>Слайд 6</vt:lpstr>
      <vt:lpstr>Слайд 7</vt:lpstr>
      <vt:lpstr>Слайд 8</vt:lpstr>
      <vt:lpstr>День именинника</vt:lpstr>
      <vt:lpstr>Слайд 10</vt:lpstr>
      <vt:lpstr>Слайд 11</vt:lpstr>
      <vt:lpstr>Слайд 12</vt:lpstr>
      <vt:lpstr>Слайд 13</vt:lpstr>
      <vt:lpstr>Символ года 2017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День Победы</vt:lpstr>
      <vt:lpstr>Слайд 40</vt:lpstr>
      <vt:lpstr>Акция «Вредные привычки»</vt:lpstr>
      <vt:lpstr>Волшебница Вода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Венер</dc:creator>
  <cp:lastModifiedBy>Венер</cp:lastModifiedBy>
  <cp:revision>82</cp:revision>
  <dcterms:created xsi:type="dcterms:W3CDTF">2016-11-13T09:56:38Z</dcterms:created>
  <dcterms:modified xsi:type="dcterms:W3CDTF">2020-08-22T10:30:35Z</dcterms:modified>
</cp:coreProperties>
</file>